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0" d="100"/>
          <a:sy n="70" d="100"/>
        </p:scale>
        <p:origin x="181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52834"/>
              </p:ext>
            </p:extLst>
          </p:nvPr>
        </p:nvGraphicFramePr>
        <p:xfrm>
          <a:off x="151072" y="799780"/>
          <a:ext cx="6552000" cy="8272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710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56123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858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0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</a:p>
                  </a:txBody>
                  <a:tcPr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4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港南区民文化センター ひまわりの郷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神奈川県横浜市港南区上大岡西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1-6-1 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ウィング上大岡うえ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４階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0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301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77154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〇〇〇人（収容定員ありの場合記載）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05409"/>
                  </a:ext>
                </a:extLst>
              </a:tr>
              <a:tr h="671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    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1280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405947" y="5610071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64509" y="5511409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98632"/>
              </p:ext>
            </p:extLst>
          </p:nvPr>
        </p:nvGraphicFramePr>
        <p:xfrm>
          <a:off x="128570" y="2330734"/>
          <a:ext cx="6545535" cy="6284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61317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9974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適切なマスク（不織布マスクを推奨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以下同じ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）の正しい着用の周知・徹底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98564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適切なマスクの正しい着用の周知・徹底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68783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44000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82862"/>
              </p:ext>
            </p:extLst>
          </p:nvPr>
        </p:nvGraphicFramePr>
        <p:xfrm>
          <a:off x="128570" y="2330734"/>
          <a:ext cx="6545535" cy="5660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前項（１）感染経路に応じた感染対策と併せて、飲食時の感染対策（食事中以外のマスク着用、等）の周知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26758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552" y="8255885"/>
            <a:ext cx="654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上記に加え、各業界が定める業種別ガイドライン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該当する業種において策定されている場合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を遵守すること。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626</Words>
  <Application>Microsoft Office PowerPoint</Application>
  <PresentationFormat>A4 210 x 297 mm</PresentationFormat>
  <Paragraphs>78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曽我 玲樹</dc:creator>
  <cp:lastModifiedBy>himawari</cp:lastModifiedBy>
  <cp:revision>18</cp:revision>
  <cp:lastPrinted>2023-01-27T05:25:33Z</cp:lastPrinted>
  <dcterms:modified xsi:type="dcterms:W3CDTF">2023-02-05T07:13:45Z</dcterms:modified>
</cp:coreProperties>
</file>